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1F083-E85B-481E-82BA-831CC520325F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0D9C5-08B5-40A7-A253-EE65A6209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0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0D9C5-08B5-40A7-A253-EE65A62090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31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92D050"/>
                </a:solidFill>
              </a:rPr>
              <a:t>Me llamo ___________ Clase </a:t>
            </a:r>
            <a:r>
              <a:rPr lang="en-US" sz="3200" dirty="0" smtClean="0">
                <a:solidFill>
                  <a:srgbClr val="92D050"/>
                </a:solidFill>
              </a:rPr>
              <a:t>701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dirty="0">
                <a:solidFill>
                  <a:srgbClr val="92D050"/>
                </a:solidFill>
              </a:rPr>
              <a:t>La fecha es el </a:t>
            </a:r>
            <a:r>
              <a:rPr lang="en-US" sz="3200" dirty="0" smtClean="0">
                <a:solidFill>
                  <a:srgbClr val="92D050"/>
                </a:solidFill>
              </a:rPr>
              <a:t>19 </a:t>
            </a:r>
            <a:r>
              <a:rPr lang="en-US" sz="3200" dirty="0">
                <a:solidFill>
                  <a:srgbClr val="92D050"/>
                </a:solidFill>
              </a:rPr>
              <a:t>de </a:t>
            </a:r>
            <a:r>
              <a:rPr lang="en-US" sz="3200" dirty="0" err="1">
                <a:solidFill>
                  <a:srgbClr val="92D050"/>
                </a:solidFill>
              </a:rPr>
              <a:t>abril</a:t>
            </a:r>
            <a:r>
              <a:rPr lang="en-US" sz="3200" dirty="0">
                <a:solidFill>
                  <a:srgbClr val="92D050"/>
                </a:solidFill>
              </a:rPr>
              <a:t> del </a:t>
            </a:r>
            <a:r>
              <a:rPr lang="en-US" sz="3200" dirty="0" smtClean="0">
                <a:solidFill>
                  <a:srgbClr val="92D050"/>
                </a:solidFill>
              </a:rPr>
              <a:t>2018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>
                <a:solidFill>
                  <a:srgbClr val="FF0000"/>
                </a:solidFill>
              </a:rPr>
              <a:t>Proposito</a:t>
            </a:r>
            <a:r>
              <a:rPr lang="es-ES_tradnl" dirty="0">
                <a:solidFill>
                  <a:srgbClr val="FF0000"/>
                </a:solidFill>
              </a:rPr>
              <a:t> # 59: </a:t>
            </a:r>
            <a:r>
              <a:rPr lang="es-ES_tradnl" dirty="0"/>
              <a:t>¿Como repasamos para el examen del capitulo 5 en </a:t>
            </a:r>
            <a:r>
              <a:rPr lang="es-ES_tradnl" dirty="0" smtClean="0"/>
              <a:t>del VIERNES?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L.O- to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sports</a:t>
            </a:r>
            <a:r>
              <a:rPr lang="es-ES_tradnl" i="1" dirty="0" smtClean="0">
                <a:solidFill>
                  <a:srgbClr val="7030A0"/>
                </a:solidFill>
              </a:rPr>
              <a:t> cultural </a:t>
            </a:r>
            <a:r>
              <a:rPr lang="es-ES_tradnl" i="1" dirty="0" err="1" smtClean="0">
                <a:solidFill>
                  <a:srgbClr val="7030A0"/>
                </a:solidFill>
              </a:rPr>
              <a:t>reading</a:t>
            </a:r>
            <a:endParaRPr lang="es-ES_tradnl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Inicial: </a:t>
            </a:r>
            <a:r>
              <a:rPr lang="es-ES_tradnl" dirty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Sánchez bloquea el gol	b) El portero bloquea la portería</a:t>
            </a:r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3246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/>
              <a:t>TEXTO:</a:t>
            </a:r>
          </a:p>
          <a:p>
            <a:pPr lvl="1"/>
            <a:r>
              <a:rPr lang="en-US" dirty="0"/>
              <a:t>Read ROBERTO CLEMENTE p. 182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Comprendes</a:t>
            </a:r>
            <a:r>
              <a:rPr lang="en-US" dirty="0"/>
              <a:t> p. 183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UN DEPORTE ESPANOL: EL JAI ALAI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 smtClean="0"/>
              <a:t>MONDAY</a:t>
            </a:r>
            <a:endParaRPr lang="en-US" b="1" u="sng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59a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23568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21484</TotalTime>
  <Words>116</Words>
  <Application>Microsoft Office PowerPoint</Application>
  <PresentationFormat>On-screen Show (4:3)</PresentationFormat>
  <Paragraphs>34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 Clase 701 La fecha es el 19 de abril del 2018</vt:lpstr>
      <vt:lpstr>Tarea 59a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64</cp:revision>
  <cp:lastPrinted>2016-03-10T21:53:13Z</cp:lastPrinted>
  <dcterms:created xsi:type="dcterms:W3CDTF">2014-12-08T18:42:55Z</dcterms:created>
  <dcterms:modified xsi:type="dcterms:W3CDTF">2018-04-19T17:27:42Z</dcterms:modified>
</cp:coreProperties>
</file>